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6"/>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65" r:id="rId22"/>
    <p:sldId id="271" r:id="rId23"/>
    <p:sldId id="278" r:id="rId24"/>
    <p:sldId id="280"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80" d="100"/>
          <a:sy n="80" d="100"/>
        </p:scale>
        <p:origin x="132"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21.06.2024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23</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21.06.2024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21.06.2024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21.06.2024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21.06.2024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21.06.2024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21.06.2024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21.06.2024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21.06.2024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21.06.2024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21.06.2024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21.06.2024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21.06.2024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endParaRPr lang="de-DE"/>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spTree>
    <p:extLst>
      <p:ext uri="{BB962C8B-B14F-4D97-AF65-F5344CB8AC3E}">
        <p14:creationId xmlns:p14="http://schemas.microsoft.com/office/powerpoint/2010/main" val="2766899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a:t>Lesson </a:t>
            </a:r>
            <a:r>
              <a:rPr lang="it-IT" dirty="0" err="1"/>
              <a:t>learned</a:t>
            </a:r>
            <a:endParaRPr lang="it-IT" dirty="0"/>
          </a:p>
          <a:p>
            <a:r>
              <a:rPr lang="it-IT" dirty="0" err="1"/>
              <a:t>Ausblick</a:t>
            </a:r>
            <a:endParaRPr lang="de-DE" dirty="0"/>
          </a:p>
        </p:txBody>
      </p:sp>
    </p:spTree>
    <p:extLst>
      <p:ext uri="{BB962C8B-B14F-4D97-AF65-F5344CB8AC3E}">
        <p14:creationId xmlns:p14="http://schemas.microsoft.com/office/powerpoint/2010/main" val="277681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Breitbild</PresentationFormat>
  <Paragraphs>116</Paragraphs>
  <Slides>24</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24</vt:i4>
      </vt:variant>
    </vt:vector>
  </HeadingPairs>
  <TitlesOfParts>
    <vt:vector size="28"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87</cp:revision>
  <dcterms:created xsi:type="dcterms:W3CDTF">2024-05-22T09:27:39Z</dcterms:created>
  <dcterms:modified xsi:type="dcterms:W3CDTF">2024-06-21T07:26:19Z</dcterms:modified>
</cp:coreProperties>
</file>